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6" r:id="rId2"/>
    <p:sldId id="256" r:id="rId3"/>
    <p:sldId id="259" r:id="rId4"/>
    <p:sldId id="267" r:id="rId5"/>
    <p:sldId id="285" r:id="rId6"/>
    <p:sldId id="291" r:id="rId7"/>
    <p:sldId id="292" r:id="rId8"/>
    <p:sldId id="286" r:id="rId9"/>
    <p:sldId id="287" r:id="rId10"/>
    <p:sldId id="288" r:id="rId11"/>
    <p:sldId id="289" r:id="rId12"/>
    <p:sldId id="290" r:id="rId13"/>
    <p:sldId id="284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00"/>
    <a:srgbClr val="FEBEF2"/>
    <a:srgbClr val="CAFEF8"/>
    <a:srgbClr val="E1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2430" autoAdjust="0"/>
  </p:normalViewPr>
  <p:slideViewPr>
    <p:cSldViewPr snapToGrid="0">
      <p:cViewPr varScale="1">
        <p:scale>
          <a:sx n="61" d="100"/>
          <a:sy n="61" d="100"/>
        </p:scale>
        <p:origin x="72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94270C-5D7E-4458-AD4B-E0D5AB4FDE21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36FB013-BBC1-4E1B-88B1-4A03BB5AB3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1611-EB9C-4E42-843E-24A37E63F30C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AAE2E-6E9B-41DF-87C9-831F8BA8A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2703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05AE-3AAD-4F4A-8EC3-68321D47C69E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425F-D372-4FFF-BAD6-36AC9C4884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0950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D2D0-DDF5-4749-9C58-B19ADBFAB871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E428-0D6E-4723-8450-F6E6C86DD8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8409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9635-DA6D-4F5F-8FB7-ADAF7FCA407B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B183-090F-472F-882D-7334539F67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6141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78713" y="4073525"/>
            <a:ext cx="4411662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2575" y="4059238"/>
            <a:ext cx="11630025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B52D-F2F5-421F-94A3-BFF88AA4BA54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E7232-FEB7-4794-8D57-49DCB9BDA3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9575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DD55-1CB6-4E9B-B13B-396B4FE49E7E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1182E1B-68EC-4495-889F-254690E5E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796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D618-60C2-40AC-8F07-EC2EE70E2895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2B8A1-4C09-4780-A419-F4C00497FE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1515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7D5D-BA9A-4484-B67F-E0BB87916A2D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21AA8-538A-41C3-AFB0-FAE774FE6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010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41CD-65DF-42A9-AB7F-35336E70770D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1892-7FA0-4F5D-97B0-4063412B3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879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2575" y="714375"/>
            <a:ext cx="116300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9699" y="4501687"/>
              <a:ext cx="4296201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801" y="4318998"/>
              <a:ext cx="8279823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779" y="4334786"/>
              <a:ext cx="8166157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2" y="4316742"/>
              <a:ext cx="4940898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139C-FE3D-4EDB-B380-E6736C310FCE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18ED2-C76A-4E9C-8F64-83269D6D17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1119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228600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2575" y="5354638"/>
            <a:ext cx="116300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9699" y="4499676"/>
              <a:ext cx="4296201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801" y="4319027"/>
              <a:ext cx="8279823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779" y="4334834"/>
              <a:ext cx="8166157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122" y="4316769"/>
              <a:ext cx="4940898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6BDB-763C-44C5-B494-67C735B53D8E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112A-B790-4C1F-8697-5269EED87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441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2575" y="1679575"/>
            <a:ext cx="11630025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207" y="4499677"/>
              <a:ext cx="4296377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25" y="4319028"/>
              <a:ext cx="8279773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456" y="4334834"/>
              <a:ext cx="8165962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792" y="4316769"/>
              <a:ext cx="4940122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0E35BF-7D5A-42BB-AF0A-A285941E192A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fld id="{979F1F8C-5EC8-4009-B0EA-CAC3385103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0" y="2674938"/>
            <a:ext cx="98790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4" r:id="rId2"/>
    <p:sldLayoutId id="2147483790" r:id="rId3"/>
    <p:sldLayoutId id="2147483785" r:id="rId4"/>
    <p:sldLayoutId id="2147483786" r:id="rId5"/>
    <p:sldLayoutId id="2147483787" r:id="rId6"/>
    <p:sldLayoutId id="2147483791" r:id="rId7"/>
    <p:sldLayoutId id="2147483792" r:id="rId8"/>
    <p:sldLayoutId id="2147483793" r:id="rId9"/>
    <p:sldLayoutId id="2147483788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788" y="938213"/>
            <a:ext cx="10687050" cy="30876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оценочная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32788" cy="6858000"/>
          </a:xfr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0" y="0"/>
            <a:ext cx="8281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5088" y="0"/>
            <a:ext cx="7410450" cy="6858000"/>
          </a:xfrm>
          <a:noFill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8750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02638" cy="4865688"/>
          </a:xfrm>
          <a:noFill/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338" y="0"/>
            <a:ext cx="657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8313"/>
            <a:ext cx="56102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75" y="1774825"/>
            <a:ext cx="10515600" cy="3937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4"/>
          <p:cNvSpPr>
            <a:spLocks noGrp="1"/>
          </p:cNvSpPr>
          <p:nvPr>
            <p:ph idx="1"/>
          </p:nvPr>
        </p:nvSpPr>
        <p:spPr>
          <a:xfrm>
            <a:off x="273050" y="1825625"/>
            <a:ext cx="11649075" cy="217328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оценки качества образования</a:t>
            </a:r>
          </a:p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работы для оценки индивидуальных достижений обучающихся</a:t>
            </a:r>
          </a:p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стандартизированные контрольные работы</a:t>
            </a:r>
          </a:p>
          <a:p>
            <a:pPr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контрольные работы, проводимые по отдельным учебным предметам образовательной организацией самостоятельно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 – это…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7625" y="5754688"/>
            <a:ext cx="1182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уровня подготовки школьников с учетом требования ФГОС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289550" y="4835525"/>
            <a:ext cx="909638" cy="91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6275" y="2525713"/>
            <a:ext cx="4206875" cy="3754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Своевременная корректировка отдельных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аспектов в  системе общем образовании.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2.Помощь «слабым» школам.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3.Основание для планирования контрольно-  надзорной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4.Корректировка программ повышения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квалификации учителей.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875" y="461963"/>
            <a:ext cx="7027863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Использование результатов ВПР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925" y="2524125"/>
            <a:ext cx="3348038" cy="1631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1.Мониторинг результатов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введения ФГОС.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базы результатов обучающихся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3.Выбор эффективного УМК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61046" y="1166053"/>
            <a:ext cx="1182798" cy="479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162102" y="1200959"/>
            <a:ext cx="1071226" cy="442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2800" y="1744663"/>
            <a:ext cx="2476500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Федеральный уровень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5875" y="1733550"/>
            <a:ext cx="287020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Региональный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(муниципальный) уровень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31338" y="1744663"/>
            <a:ext cx="2203450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Школьный  уровень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13863" y="2379663"/>
            <a:ext cx="2763837" cy="3786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1.Корректировка образовательного процесса.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2.Совершенствование методики преподавания.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3.Обмен опытом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4.Построение индивидуальных образовательных траекторий обучающихся.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992813" y="1166053"/>
            <a:ext cx="0" cy="477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236538"/>
            <a:ext cx="10515600" cy="1052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это нужно школе?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225" y="1657350"/>
            <a:ext cx="13335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050" y="1447800"/>
            <a:ext cx="243998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b="1" dirty="0">
                <a:latin typeface="+mn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9650" y="1860550"/>
            <a:ext cx="1204913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2688" y="2043113"/>
            <a:ext cx="1458912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50038" y="2395538"/>
            <a:ext cx="2814637" cy="269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проверить себя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избежать стрессов на ГИА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Психологически подготовиться к экзаменам в 11-м и 9-м классах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систематически заниматься на протяжении всего учебного процесса, а не только в выпускных классах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050" y="2249488"/>
            <a:ext cx="2843213" cy="2659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вовремя выявить проблему и предпринять необходимые меры для ее устранения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планирования индивидуальной работы с каждым школьником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совершенствования методики преподавания 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488" y="2060575"/>
            <a:ext cx="2863850" cy="3294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сопоставить внешнюю оценку и самооценку школ для получения информации о качестве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мониторинг уровня преподавания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формирование программы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повышения квалификации учителей в масштабах школы корректировка образовательного процесса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96463" y="2587625"/>
            <a:ext cx="2190750" cy="2800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проверить объем и качество знаний, полученных в течение учебного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ясность общей картины знаний ученика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определения образовательной траектории своих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/>
              <a:t>Подготовка к итоговой работе в течение всего учебного года </a:t>
            </a:r>
            <a:endParaRPr lang="en-US" b="1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/>
              <a:t>Систематическая работа в урочное и внеурочное время </a:t>
            </a:r>
            <a:endParaRPr lang="en-US" b="1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/>
              <a:t>Система мини-работ, тренировочных заданий и обучающих проверочных работ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/>
              <a:t>Включение в урочные задания материала, изученного на всей ступени образования</a:t>
            </a:r>
            <a:endParaRPr lang="en-US" b="1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Элементы подготовки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804863" y="1714500"/>
            <a:ext cx="9879012" cy="3451225"/>
          </a:xfrm>
        </p:spPr>
        <p:txBody>
          <a:bodyPr/>
          <a:lstStyle/>
          <a:p>
            <a:r>
              <a:rPr lang="ru-RU" altLang="ru-RU" b="1" smtClean="0"/>
              <a:t>1. Составьте план подготовки по предмету и расскажите о нем учащимся. </a:t>
            </a:r>
            <a:endParaRPr lang="en-US" altLang="ru-RU" b="1" smtClean="0"/>
          </a:p>
          <a:p>
            <a:r>
              <a:rPr lang="ru-RU" altLang="ru-RU" b="1" smtClean="0"/>
              <a:t>2. Дайте учащимся возможность оценить их достижения в учебе. </a:t>
            </a:r>
            <a:endParaRPr lang="en-US" altLang="ru-RU" b="1" smtClean="0"/>
          </a:p>
          <a:p>
            <a:r>
              <a:rPr lang="ru-RU" altLang="ru-RU" b="1" smtClean="0"/>
              <a:t>3. Не говорите с учащимися о ВПР слишком часто</a:t>
            </a:r>
            <a:endParaRPr lang="en-US" altLang="ru-RU" b="1" smtClean="0"/>
          </a:p>
          <a:p>
            <a:r>
              <a:rPr lang="ru-RU" altLang="ru-RU" b="1" smtClean="0"/>
              <a:t>4. Используйте при изучении учебного материала различные педагогические технологии, методы и приемы. </a:t>
            </a:r>
            <a:endParaRPr lang="en-US" altLang="ru-RU" b="1" smtClean="0"/>
          </a:p>
          <a:p>
            <a:r>
              <a:rPr lang="ru-RU" altLang="ru-RU" b="1" smtClean="0"/>
              <a:t>5. Во время изучения материала важно, чтобы учащиеся принимали активное самостоятельное участие в его изучении - готовили совместные проекты и презентации в классе и по группам, обучали и проверяли друг друга. </a:t>
            </a:r>
            <a:endParaRPr lang="en-US" altLang="ru-RU" b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помочь учащимся подготовиться к ВП</a:t>
            </a:r>
            <a:r>
              <a:rPr lang="ru-RU" dirty="0" smtClean="0"/>
              <a:t>Р</a:t>
            </a:r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6. Научите учащихся работать с критериями оценки </a:t>
            </a:r>
            <a:endParaRPr lang="en-US" altLang="ru-RU" b="1" smtClean="0"/>
          </a:p>
          <a:p>
            <a:r>
              <a:rPr lang="ru-RU" altLang="ru-RU" b="1" smtClean="0"/>
              <a:t>7. Не показывайте страха и беспокойства по поводу предстоящих ВПР. </a:t>
            </a:r>
            <a:endParaRPr lang="en-US" altLang="ru-RU" b="1" smtClean="0"/>
          </a:p>
          <a:p>
            <a:r>
              <a:rPr lang="ru-RU" altLang="ru-RU" b="1" smtClean="0"/>
              <a:t>8. Хвалите своих учеников. </a:t>
            </a:r>
            <a:endParaRPr lang="en-US" altLang="ru-RU" b="1" smtClean="0"/>
          </a:p>
          <a:p>
            <a:r>
              <a:rPr lang="ru-RU" altLang="ru-RU" b="1" smtClean="0"/>
              <a:t>9. Общайтесь с коллегами</a:t>
            </a:r>
            <a:r>
              <a:rPr lang="en-US" altLang="ru-RU" b="1" smtClean="0"/>
              <a:t>. </a:t>
            </a:r>
          </a:p>
          <a:p>
            <a:r>
              <a:rPr lang="ru-RU" altLang="ru-RU" b="1" smtClean="0"/>
              <a:t>10. Обсуждайте с учащимися важность здорового образа жизни. </a:t>
            </a:r>
            <a:endParaRPr lang="en-US" altLang="ru-RU" b="1" smtClean="0"/>
          </a:p>
          <a:p>
            <a:r>
              <a:rPr lang="ru-RU" altLang="ru-RU" b="1" smtClean="0"/>
              <a:t>11. Поддерживайте внеучебные интересы учащихся. </a:t>
            </a:r>
            <a:endParaRPr lang="en-US" altLang="ru-RU" b="1" smtClean="0"/>
          </a:p>
          <a:p>
            <a:pPr>
              <a:buFont typeface="Symbol" panose="05050102010706020507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помочь учащимся подготовиться к ВП</a:t>
            </a:r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Сайты для подготовки к ВПР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3600" b="1" smtClean="0"/>
              <a:t>fipi.ru</a:t>
            </a:r>
          </a:p>
          <a:p>
            <a:pPr eaLnBrk="1" hangingPunct="1"/>
            <a:r>
              <a:rPr lang="en-US" altLang="ru-RU" sz="3600" b="1" smtClean="0"/>
              <a:t>neznaika.info</a:t>
            </a:r>
          </a:p>
          <a:p>
            <a:pPr eaLnBrk="1" hangingPunct="1"/>
            <a:r>
              <a:rPr lang="en-US" altLang="ru-RU" sz="3600" b="1" smtClean="0"/>
              <a:t>sdamgia.ru</a:t>
            </a:r>
          </a:p>
          <a:p>
            <a:pPr eaLnBrk="1" hangingPunct="1"/>
            <a:endParaRPr lang="ru-RU" altLang="ru-RU" sz="3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913" y="1379538"/>
            <a:ext cx="7304087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604000" cy="5021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1583</TotalTime>
  <Words>428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Candara</vt:lpstr>
      <vt:lpstr>Symbol</vt:lpstr>
      <vt:lpstr>Calibri</vt:lpstr>
      <vt:lpstr>Times New Roman</vt:lpstr>
      <vt:lpstr>Волна</vt:lpstr>
      <vt:lpstr>Всероссийские проверочные работы (ВПР) как оценочная процедура</vt:lpstr>
      <vt:lpstr>ВПР – это…</vt:lpstr>
      <vt:lpstr>Презентация PowerPoint</vt:lpstr>
      <vt:lpstr>Зачем это нужно школе?</vt:lpstr>
      <vt:lpstr>Элементы подготовки </vt:lpstr>
      <vt:lpstr>Как помочь учащимся подготовиться к ВПР</vt:lpstr>
      <vt:lpstr>Как помочь учащимся подготовиться к ВПР</vt:lpstr>
      <vt:lpstr>Сайты для подготовки к ВПР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как оценочная процедура для планирования работы школы</dc:title>
  <dc:creator>Ирина</dc:creator>
  <cp:lastModifiedBy>Ivan</cp:lastModifiedBy>
  <cp:revision>118</cp:revision>
  <dcterms:created xsi:type="dcterms:W3CDTF">2017-06-05T18:55:34Z</dcterms:created>
  <dcterms:modified xsi:type="dcterms:W3CDTF">2019-01-16T06:12:02Z</dcterms:modified>
</cp:coreProperties>
</file>