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B-434C-8397-A3E708F0BB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9B-434C-8397-A3E708F0BB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B-434C-8397-A3E708F0B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94176"/>
        <c:axId val="67412352"/>
      </c:barChart>
      <c:catAx>
        <c:axId val="6739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412352"/>
        <c:crosses val="autoZero"/>
        <c:auto val="1"/>
        <c:lblAlgn val="ctr"/>
        <c:lblOffset val="100"/>
        <c:noMultiLvlLbl val="0"/>
      </c:catAx>
      <c:valAx>
        <c:axId val="6741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9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0-4F4A-ADB2-F5C5F03970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0-4F4A-ADB2-F5C5F03970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0-4F4A-ADB2-F5C5F0397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48320"/>
        <c:axId val="19599744"/>
      </c:barChart>
      <c:catAx>
        <c:axId val="10144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99744"/>
        <c:crosses val="autoZero"/>
        <c:auto val="1"/>
        <c:lblAlgn val="ctr"/>
        <c:lblOffset val="100"/>
        <c:noMultiLvlLbl val="0"/>
      </c:catAx>
      <c:valAx>
        <c:axId val="195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44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A-47F9-A82F-651E4A86F0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A-47F9-A82F-651E4A86F0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9а класс</c:v>
                </c:pt>
                <c:pt idx="1">
                  <c:v>9б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FA-47F9-A82F-651E4A86F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97024"/>
        <c:axId val="19698816"/>
      </c:barChart>
      <c:catAx>
        <c:axId val="1969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98816"/>
        <c:crosses val="autoZero"/>
        <c:auto val="1"/>
        <c:lblAlgn val="ctr"/>
        <c:lblOffset val="100"/>
        <c:noMultiLvlLbl val="0"/>
      </c:catAx>
      <c:valAx>
        <c:axId val="1969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97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Психологические аспекты подготовки учащихся к экзаменам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Педагог-психолог СОШ №1</a:t>
            </a:r>
          </a:p>
          <a:p>
            <a:r>
              <a:rPr lang="ru-RU" dirty="0" smtClean="0"/>
              <a:t>Н.Г </a:t>
            </a:r>
            <a:r>
              <a:rPr lang="ru-RU" dirty="0" err="1" smtClean="0"/>
              <a:t>Тутакова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4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Психологические приёмы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37160" indent="0">
              <a:buNone/>
            </a:pP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69" y="1412776"/>
            <a:ext cx="73083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Концентрация на нейтральном предмете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Дыхательная релаксация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193" y="1916832"/>
            <a:ext cx="5798418" cy="38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Ресурсные образы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10423"/>
            <a:ext cx="7431360" cy="44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процедурой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9806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0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1305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2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Владения навыками самоконтроля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529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3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434282"/>
          </a:xfrm>
        </p:spPr>
        <p:txBody>
          <a:bodyPr>
            <a:normAutofit/>
          </a:bodyPr>
          <a:lstStyle/>
          <a:p>
            <a:r>
              <a:rPr lang="ru-RU" dirty="0" smtClean="0"/>
              <a:t>Как помочь учащимся успешно сдать экзамены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038129" cy="352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6492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493938" cy="39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>Индивидуальный </a:t>
            </a:r>
            <a:r>
              <a:rPr lang="ru-RU" sz="6700" dirty="0"/>
              <a:t>подход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40832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Работа с родителями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927" y="2060848"/>
            <a:ext cx="7260174" cy="373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6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Информирование учащихся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572734"/>
            <a:ext cx="5225866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Рекомендации: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4800" dirty="0" smtClean="0"/>
              <a:t>1. </a:t>
            </a:r>
            <a:r>
              <a:rPr lang="ru-RU" sz="4800" smtClean="0"/>
              <a:t>План подготовки (+ и -)</a:t>
            </a:r>
            <a:endParaRPr lang="ru-RU" sz="4800" dirty="0" smtClean="0"/>
          </a:p>
          <a:p>
            <a:pPr marL="137160" indent="0">
              <a:buNone/>
            </a:pPr>
            <a:r>
              <a:rPr lang="ru-RU" sz="4800" dirty="0"/>
              <a:t>2</a:t>
            </a:r>
            <a:r>
              <a:rPr lang="ru-RU" sz="4800" dirty="0" smtClean="0"/>
              <a:t>. Рабочее место</a:t>
            </a:r>
          </a:p>
          <a:p>
            <a:pPr marL="137160" indent="0">
              <a:buNone/>
            </a:pPr>
            <a:r>
              <a:rPr lang="ru-RU" sz="4800" dirty="0"/>
              <a:t>3</a:t>
            </a:r>
            <a:r>
              <a:rPr lang="ru-RU" sz="4800" dirty="0" smtClean="0"/>
              <a:t>. Режим дня</a:t>
            </a:r>
          </a:p>
          <a:p>
            <a:pPr marL="137160" indent="0">
              <a:buNone/>
            </a:pPr>
            <a:r>
              <a:rPr lang="ru-RU" sz="4800" dirty="0"/>
              <a:t>4</a:t>
            </a:r>
            <a:r>
              <a:rPr lang="ru-RU" sz="4800" dirty="0" smtClean="0"/>
              <a:t>. Правильное питание.       Витамины</a:t>
            </a:r>
          </a:p>
          <a:p>
            <a:pPr marL="137160" indent="0">
              <a:buNone/>
            </a:pPr>
            <a:r>
              <a:rPr lang="ru-RU" sz="4800" dirty="0"/>
              <a:t>5</a:t>
            </a:r>
            <a:r>
              <a:rPr lang="ru-RU" sz="4800" dirty="0" smtClean="0"/>
              <a:t>. Спорт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595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64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Психологические аспекты подготовки учащихся к экзаменам</vt:lpstr>
      <vt:lpstr>Знакомство с процедурой</vt:lpstr>
      <vt:lpstr>Тревожность</vt:lpstr>
      <vt:lpstr>Владения навыками самоконтроля</vt:lpstr>
      <vt:lpstr>Как помочь учащимся успешно сдать экзамены</vt:lpstr>
      <vt:lpstr> Индивидуальный подход </vt:lpstr>
      <vt:lpstr>Работа с родителями</vt:lpstr>
      <vt:lpstr> Информирование учащихся</vt:lpstr>
      <vt:lpstr>Рекомендации:</vt:lpstr>
      <vt:lpstr>Психологические приёмы</vt:lpstr>
      <vt:lpstr>Концентрация на нейтральном предмете</vt:lpstr>
      <vt:lpstr>Дыхательная релаксация</vt:lpstr>
      <vt:lpstr>Ресурсные образы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подготовки учащихся к экзаменам</dc:title>
  <dc:creator>user</dc:creator>
  <cp:lastModifiedBy>Ivan</cp:lastModifiedBy>
  <cp:revision>13</cp:revision>
  <dcterms:created xsi:type="dcterms:W3CDTF">2017-12-28T08:13:19Z</dcterms:created>
  <dcterms:modified xsi:type="dcterms:W3CDTF">2018-01-14T22:02:48Z</dcterms:modified>
</cp:coreProperties>
</file>