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E9AC6-1536-4777-87F2-F88F78A7058A}" type="datetimeFigureOut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AF1F0-DADA-4F7B-B7AB-F50C97A73B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655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6016F-E238-4B61-BB21-00449B422AF3}" type="datetimeFigureOut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E46F4-F39D-4112-8D69-54BC86FB76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368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A40A5-782B-473A-97E5-53F2E4CC470E}" type="datetimeFigureOut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24511-2D12-4BE5-8334-82AC012617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975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F0D3D-2E8E-42E8-BF38-AB6A87B54658}" type="datetimeFigureOut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667A6-CAC2-4DBF-8676-B07379D6CC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955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0897B-5EA6-4C6D-B554-B892E44149A7}" type="datetimeFigureOut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8A5A3-6D03-45AB-AAF5-75B89664EC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8585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6E47B-1CD4-454F-855D-2C25FDB724CC}" type="datetimeFigureOut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A518C-6385-4452-A1F8-163A14A68B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0754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6F59A-03C6-4587-8555-67A98A350649}" type="datetimeFigureOut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614A2-CB6F-4553-87BD-54FAB3FDCC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923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2282-26D8-4C42-BFD2-5A480CA21574}" type="datetimeFigureOut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B30F-EAB0-4937-A563-9F10C4DC84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74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22409-6B8E-40F4-9A46-7A11D19C094A}" type="datetimeFigureOut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772DE-9286-4F2F-992F-86919B661E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632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944BD-A7B2-4B53-998F-C639E3CA02E9}" type="datetimeFigureOut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16265-6E97-45EB-88C5-0F9992D265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455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43626-D4D0-40B9-AA55-186313892180}" type="datetimeFigureOut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44AD3-1048-45F6-89E5-B9CAD6694E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271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2D32C3-5DCF-40B9-B973-FFE4F4AF6194}" type="datetimeFigureOut">
              <a:rPr lang="ru-RU"/>
              <a:pPr>
                <a:defRPr/>
              </a:pPr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  <a:latin typeface="Times New Roman" panose="02020603050405020304" pitchFamily="18" charset="0"/>
              </a:defRPr>
            </a:lvl1pPr>
          </a:lstStyle>
          <a:p>
            <a:fld id="{1D8625A2-3BE8-448C-B956-67EC467BD25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ge.edu.ru/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ge.sdamgia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ge.yandex.ru/eg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neznaika.pro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youclever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alexlarin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alleng.ru/index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Использование средств </a:t>
            </a:r>
            <a:r>
              <a:rPr lang="en-US" b="0" dirty="0" smtClean="0"/>
              <a:t>Internet </a:t>
            </a:r>
            <a:r>
              <a:rPr lang="ru-RU" dirty="0" smtClean="0"/>
              <a:t>при подготовке к ЕГЭ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огэ</a:t>
            </a:r>
            <a:endParaRPr lang="ru-RU" dirty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2163"/>
            <a:ext cx="6400800" cy="17526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1. Официальный информационный портал ЕГЭ </a:t>
            </a:r>
            <a:r>
              <a:rPr lang="en-US" u="sng" dirty="0" smtClean="0">
                <a:hlinkClick r:id="rId2"/>
              </a:rPr>
              <a:t>http://www.ege.edu.ru/ru/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392613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2622550"/>
            <a:ext cx="4608513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dirty="0"/>
              <a:t>Решу </a:t>
            </a:r>
            <a:r>
              <a:rPr lang="ru-RU" dirty="0" smtClean="0"/>
              <a:t>ЕГЭ Образовательный </a:t>
            </a:r>
            <a:r>
              <a:rPr lang="ru-RU" dirty="0"/>
              <a:t>портал для подготовки к </a:t>
            </a:r>
            <a:r>
              <a:rPr lang="ru-RU" dirty="0" smtClean="0"/>
              <a:t>экзаменам </a:t>
            </a: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://ege.sdamgia.ru​</a:t>
            </a:r>
            <a:endParaRPr lang="ru-RU" dirty="0"/>
          </a:p>
        </p:txBody>
      </p:sp>
      <p:pic>
        <p:nvPicPr>
          <p:cNvPr id="5123" name="Содержимое 5" descr="Решу ЕГЭ  Образовательный портал для подготовки к экзаменам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773238"/>
            <a:ext cx="5059363" cy="4137025"/>
          </a:xfrm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2963" y="2522538"/>
            <a:ext cx="5761037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/>
              <a:t>Яндекс</a:t>
            </a:r>
            <a:r>
              <a:rPr lang="ru-RU" dirty="0"/>
              <a:t> </a:t>
            </a:r>
            <a:r>
              <a:rPr lang="ru-RU" dirty="0" smtClean="0"/>
              <a:t>ЕГЭ</a:t>
            </a:r>
            <a:r>
              <a:rPr lang="en-US" u="sng" dirty="0">
                <a:hlinkClick r:id="rId2"/>
              </a:rPr>
              <a:t>https://ege.yandex.ru/ege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088" y="1484313"/>
            <a:ext cx="7273925" cy="4897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Незнайка </a:t>
            </a:r>
            <a:r>
              <a:rPr lang="en-US" u="sng" dirty="0">
                <a:hlinkClick r:id="rId2"/>
              </a:rPr>
              <a:t>https://neznaika.pro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1" name="Содержимое 3" descr="Незнайка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836613"/>
            <a:ext cx="8208963" cy="5761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YouClever</a:t>
            </a:r>
            <a:r>
              <a:rPr lang="ru-RU" dirty="0" smtClean="0"/>
              <a:t>  </a:t>
            </a:r>
            <a:r>
              <a:rPr lang="en-US" u="sng" dirty="0">
                <a:hlinkClick r:id="rId2"/>
              </a:rPr>
              <a:t>https://youclever.org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8195" name="Содержимое 3" descr="Youclever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836613"/>
            <a:ext cx="7705725" cy="5589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Сайт Александра </a:t>
            </a:r>
            <a:r>
              <a:rPr lang="ru-RU" dirty="0" smtClean="0"/>
              <a:t>Ларина </a:t>
            </a:r>
            <a:r>
              <a:rPr lang="en-US" u="sng" dirty="0">
                <a:hlinkClick r:id="rId2"/>
              </a:rPr>
              <a:t>http://alexlarin.net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1196975"/>
            <a:ext cx="5508625" cy="4584700"/>
          </a:xfrm>
          <a:noFill/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2133600"/>
            <a:ext cx="6027737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Alleng.ru</a:t>
            </a:r>
            <a:r>
              <a:rPr lang="ru-RU" dirty="0" smtClean="0"/>
              <a:t> </a:t>
            </a:r>
            <a:r>
              <a:rPr lang="ru-RU" dirty="0"/>
              <a:t>- Всем, кто </a:t>
            </a:r>
            <a:r>
              <a:rPr lang="ru-RU" dirty="0" smtClean="0"/>
              <a:t>учится </a:t>
            </a:r>
            <a:r>
              <a:rPr lang="ru-RU" dirty="0">
                <a:hlinkClick r:id="rId2"/>
              </a:rPr>
              <a:t>http://www.alleng.ru/index.htm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3" name="Содержимое 3" descr="Alleng.ru - Всем, кто учится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125538"/>
            <a:ext cx="8569325" cy="5732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</TotalTime>
  <Words>40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Использование средств Internet при подготовке к ЕГЭ и огэ</vt:lpstr>
      <vt:lpstr>  1. Официальный информационный портал ЕГЭ http://www.ege.edu.ru/ru/ </vt:lpstr>
      <vt:lpstr>Решу ЕГЭ Образовательный портал для подготовки к экзаменам https://ege.sdamgia.ru​</vt:lpstr>
      <vt:lpstr>Яндекс ЕГЭhttps://ege.yandex.ru/ege  </vt:lpstr>
      <vt:lpstr>Незнайка https://neznaika.pro </vt:lpstr>
      <vt:lpstr>YouClever  https://youclever.org </vt:lpstr>
      <vt:lpstr>Сайт Александра Ларина http://alexlarin.net </vt:lpstr>
      <vt:lpstr> Alleng.ru - Всем, кто учится http://www.alleng.ru/index.htm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средств при подготовке к ЕГЭ</dc:title>
  <dc:creator>Привет</dc:creator>
  <cp:lastModifiedBy>Ivan</cp:lastModifiedBy>
  <cp:revision>8</cp:revision>
  <dcterms:created xsi:type="dcterms:W3CDTF">2018-01-09T17:04:06Z</dcterms:created>
  <dcterms:modified xsi:type="dcterms:W3CDTF">2018-01-14T22:03:14Z</dcterms:modified>
</cp:coreProperties>
</file>